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czar SemiBold" panose="020B0604020202020204" charset="0"/>
      <p:regular r:id="rId15"/>
    </p:embeddedFont>
    <p:embeddedFont>
      <p:font typeface="Eczar SemiBold Bold" panose="020B0604020202020204" charset="0"/>
      <p:regular r:id="rId16"/>
    </p:embeddedFont>
    <p:embeddedFont>
      <p:font typeface="Roboto" panose="020B0604020202020204" charset="0"/>
      <p:regular r:id="rId17"/>
    </p:embeddedFont>
    <p:embeddedFont>
      <p:font typeface="Roboto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248"/>
    <a:srgbClr val="D18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74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7650" b="1757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600" y="7212482"/>
            <a:ext cx="3125055" cy="29688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82452" y="8267505"/>
            <a:ext cx="3205548" cy="20194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064731" y="47421"/>
            <a:ext cx="3205548" cy="176905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778891" y="76057"/>
            <a:ext cx="2407632" cy="54718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7">
            <a:alphaModFix amt="37000"/>
          </a:blip>
          <a:srcRect l="7393" r="11709"/>
          <a:stretch>
            <a:fillRect/>
          </a:stretch>
        </p:blipFill>
        <p:spPr>
          <a:xfrm rot="-5400000">
            <a:off x="6999378" y="-2079181"/>
            <a:ext cx="6227783" cy="1047405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01477" y="1222473"/>
            <a:ext cx="9655915" cy="5222075"/>
            <a:chOff x="-951537" y="-394865"/>
            <a:chExt cx="12874553" cy="6962766"/>
          </a:xfrm>
        </p:grpSpPr>
        <p:sp>
          <p:nvSpPr>
            <p:cNvPr id="5" name="TextBox 5"/>
            <p:cNvSpPr txBox="1"/>
            <p:nvPr/>
          </p:nvSpPr>
          <p:spPr>
            <a:xfrm>
              <a:off x="-951537" y="-394865"/>
              <a:ext cx="12874553" cy="5740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10000" dirty="0" err="1">
                  <a:solidFill>
                    <a:srgbClr val="D18C03"/>
                  </a:solidFill>
                  <a:latin typeface="Special Elite Bold"/>
                </a:rPr>
                <a:t>Projeto</a:t>
              </a:r>
              <a:r>
                <a:rPr lang="en-US" sz="10000" dirty="0">
                  <a:solidFill>
                    <a:srgbClr val="D18C03"/>
                  </a:solidFill>
                  <a:latin typeface="Special Elite Bold"/>
                </a:rPr>
                <a:t> Individual </a:t>
              </a:r>
              <a:r>
                <a:rPr lang="en-US" sz="10000" dirty="0" err="1">
                  <a:solidFill>
                    <a:srgbClr val="D18C03"/>
                  </a:solidFill>
                  <a:latin typeface="Special Elite Bold"/>
                </a:rPr>
                <a:t>TravelBook</a:t>
              </a:r>
              <a:endParaRPr lang="en-US" sz="10000" dirty="0">
                <a:solidFill>
                  <a:srgbClr val="D18C03"/>
                </a:solidFill>
                <a:latin typeface="Special Elite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510475" y="5850774"/>
              <a:ext cx="9853603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64">
                  <a:solidFill>
                    <a:srgbClr val="00617A"/>
                  </a:solidFill>
                  <a:latin typeface="Roboto Bold"/>
                </a:rPr>
                <a:t>Feito por Vitória Souza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993" y="-52609"/>
            <a:ext cx="5582662" cy="37895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282048">
            <a:off x="5328488" y="6541761"/>
            <a:ext cx="2967657" cy="29976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2000"/>
          </a:blip>
          <a:srcRect t="5581" r="4166" b="5581"/>
          <a:stretch>
            <a:fillRect/>
          </a:stretch>
        </p:blipFill>
        <p:spPr>
          <a:xfrm>
            <a:off x="-16377" y="-20845"/>
            <a:ext cx="8389824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1895" y="2090835"/>
            <a:ext cx="3591421" cy="1652054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478042" y="872670"/>
            <a:ext cx="5472486" cy="8541660"/>
          </a:xfrm>
          <a:prstGeom prst="rect">
            <a:avLst/>
          </a:prstGeom>
          <a:solidFill>
            <a:srgbClr val="213B3B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1236" y="1256672"/>
            <a:ext cx="4901548" cy="17400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5400000">
            <a:off x="-458255" y="6093727"/>
            <a:ext cx="3819105" cy="13748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41277" y="425829"/>
            <a:ext cx="7345704" cy="217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7499" spc="149" dirty="0" err="1">
                <a:solidFill>
                  <a:srgbClr val="D18C03"/>
                </a:solidFill>
                <a:latin typeface="Special Elite Bold"/>
              </a:rPr>
              <a:t>Escolha</a:t>
            </a:r>
            <a:r>
              <a:rPr lang="en-US" sz="7499" spc="149" dirty="0">
                <a:solidFill>
                  <a:srgbClr val="D18C03"/>
                </a:solidFill>
                <a:latin typeface="Special Elite Bold"/>
              </a:rPr>
              <a:t> do </a:t>
            </a:r>
            <a:r>
              <a:rPr lang="en-US" sz="7499" spc="149" dirty="0" err="1">
                <a:solidFill>
                  <a:srgbClr val="D18C03"/>
                </a:solidFill>
                <a:latin typeface="Special Elite Bold"/>
              </a:rPr>
              <a:t>tema</a:t>
            </a:r>
            <a:endParaRPr lang="en-US" sz="7499" spc="149" dirty="0">
              <a:solidFill>
                <a:srgbClr val="D18C03"/>
              </a:solidFill>
              <a:latin typeface="Special Elit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08163" y="3380714"/>
            <a:ext cx="6710089" cy="18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71"/>
              </a:lnSpc>
            </a:pPr>
            <a:r>
              <a:rPr lang="en-US" sz="3314" spc="165" dirty="0">
                <a:solidFill>
                  <a:srgbClr val="193248"/>
                </a:solidFill>
                <a:latin typeface="Roboto Bold"/>
              </a:rPr>
              <a:t>∙ </a:t>
            </a:r>
            <a:r>
              <a:rPr lang="en-US" sz="3200" b="1" spc="350" dirty="0" err="1">
                <a:solidFill>
                  <a:srgbClr val="193248"/>
                </a:solidFill>
                <a:latin typeface="Special Elite Bold"/>
              </a:rPr>
              <a:t>Quando</a:t>
            </a:r>
            <a:r>
              <a:rPr lang="en-US" sz="3200" b="1" spc="350" dirty="0">
                <a:solidFill>
                  <a:srgbClr val="193248"/>
                </a:solidFill>
                <a:latin typeface="Special Elite Bold"/>
              </a:rPr>
              <a:t> </a:t>
            </a:r>
            <a:r>
              <a:rPr lang="en-US" sz="3200" b="1" spc="350" dirty="0" err="1">
                <a:solidFill>
                  <a:srgbClr val="193248"/>
                </a:solidFill>
                <a:latin typeface="Special Elite Bold"/>
              </a:rPr>
              <a:t>eu</a:t>
            </a:r>
            <a:r>
              <a:rPr lang="en-US" sz="3200" b="1" spc="350" dirty="0">
                <a:solidFill>
                  <a:srgbClr val="193248"/>
                </a:solidFill>
                <a:latin typeface="Special Elite Bold"/>
              </a:rPr>
              <a:t> </a:t>
            </a:r>
            <a:r>
              <a:rPr lang="en-US" sz="3200" b="1" spc="350" dirty="0" err="1">
                <a:solidFill>
                  <a:srgbClr val="193248"/>
                </a:solidFill>
                <a:latin typeface="Special Elite Bold"/>
              </a:rPr>
              <a:t>comecei</a:t>
            </a:r>
            <a:r>
              <a:rPr lang="en-US" sz="3200" b="1" spc="350" dirty="0">
                <a:solidFill>
                  <a:srgbClr val="193248"/>
                </a:solidFill>
                <a:latin typeface="Special Elite Bold"/>
              </a:rPr>
              <a:t> a </a:t>
            </a:r>
            <a:r>
              <a:rPr lang="en-US" sz="3200" b="1" spc="350" dirty="0" err="1">
                <a:solidFill>
                  <a:srgbClr val="193248"/>
                </a:solidFill>
                <a:latin typeface="Special Elite Bold"/>
              </a:rPr>
              <a:t>gostar</a:t>
            </a:r>
            <a:r>
              <a:rPr lang="en-US" sz="3200" b="1" spc="350" dirty="0">
                <a:solidFill>
                  <a:srgbClr val="193248"/>
                </a:solidFill>
                <a:latin typeface="Special Elite Bold"/>
              </a:rPr>
              <a:t> de </a:t>
            </a:r>
            <a:r>
              <a:rPr lang="en-US" sz="3200" b="1" spc="350" dirty="0" err="1">
                <a:solidFill>
                  <a:srgbClr val="193248"/>
                </a:solidFill>
                <a:latin typeface="Special Elite Bold"/>
              </a:rPr>
              <a:t>viajar</a:t>
            </a:r>
            <a:r>
              <a:rPr lang="en-US" sz="3200" b="1" spc="350" dirty="0">
                <a:solidFill>
                  <a:srgbClr val="193248"/>
                </a:solidFill>
                <a:latin typeface="Special Elite Bold"/>
              </a:rPr>
              <a:t>?</a:t>
            </a:r>
          </a:p>
          <a:p>
            <a:pPr>
              <a:lnSpc>
                <a:spcPts val="4971"/>
              </a:lnSpc>
            </a:pPr>
            <a:endParaRPr lang="en-US" sz="3314" spc="165" dirty="0">
              <a:solidFill>
                <a:srgbClr val="193248"/>
              </a:solidFill>
              <a:latin typeface="Roboto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 l="16459" t="1249" b="1249"/>
          <a:stretch>
            <a:fillRect/>
          </a:stretch>
        </p:blipFill>
        <p:spPr>
          <a:xfrm>
            <a:off x="1489904" y="872670"/>
            <a:ext cx="5488952" cy="854166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409BC5-D4F8-4414-A92B-2186DF92353C}"/>
              </a:ext>
            </a:extLst>
          </p:cNvPr>
          <p:cNvSpPr txBox="1"/>
          <p:nvPr/>
        </p:nvSpPr>
        <p:spPr>
          <a:xfrm>
            <a:off x="9448956" y="5514025"/>
            <a:ext cx="7236979" cy="127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971"/>
              </a:lnSpc>
            </a:pPr>
            <a:r>
              <a:rPr lang="en-US" sz="3200" b="1" spc="350" dirty="0">
                <a:solidFill>
                  <a:srgbClr val="193248"/>
                </a:solidFill>
                <a:latin typeface="Special Elite Bold"/>
              </a:rPr>
              <a:t>∙ Com </a:t>
            </a:r>
            <a:r>
              <a:rPr lang="en-US" sz="3200" b="1" spc="350" dirty="0" err="1">
                <a:solidFill>
                  <a:srgbClr val="193248"/>
                </a:solidFill>
                <a:latin typeface="Special Elite Bold"/>
              </a:rPr>
              <a:t>quem</a:t>
            </a:r>
            <a:r>
              <a:rPr lang="en-US" sz="3200" b="1" spc="350" dirty="0">
                <a:solidFill>
                  <a:srgbClr val="193248"/>
                </a:solidFill>
                <a:latin typeface="Special Elite Bold"/>
              </a:rPr>
              <a:t> </a:t>
            </a:r>
            <a:r>
              <a:rPr lang="en-US" sz="3200" b="1" spc="350" dirty="0" err="1">
                <a:solidFill>
                  <a:srgbClr val="193248"/>
                </a:solidFill>
                <a:latin typeface="Special Elite Bold"/>
              </a:rPr>
              <a:t>eu</a:t>
            </a:r>
            <a:r>
              <a:rPr lang="en-US" sz="3200" b="1" spc="350" dirty="0">
                <a:solidFill>
                  <a:srgbClr val="193248"/>
                </a:solidFill>
                <a:latin typeface="Special Elite Bold"/>
              </a:rPr>
              <a:t> </a:t>
            </a:r>
            <a:r>
              <a:rPr lang="en-US" sz="3200" b="1" spc="350" dirty="0" err="1">
                <a:solidFill>
                  <a:srgbClr val="193248"/>
                </a:solidFill>
                <a:latin typeface="Special Elite Bold"/>
              </a:rPr>
              <a:t>viajava</a:t>
            </a:r>
            <a:r>
              <a:rPr lang="en-US" sz="3200" b="1" spc="350" dirty="0">
                <a:solidFill>
                  <a:srgbClr val="193248"/>
                </a:solidFill>
                <a:latin typeface="Special Elite Bold"/>
              </a:rPr>
              <a:t>?</a:t>
            </a:r>
          </a:p>
          <a:p>
            <a:pPr>
              <a:lnSpc>
                <a:spcPts val="4971"/>
              </a:lnSpc>
            </a:pPr>
            <a:endParaRPr lang="en-US" sz="1800" spc="165" dirty="0">
              <a:solidFill>
                <a:srgbClr val="193248"/>
              </a:solidFill>
              <a:latin typeface="Robot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rcRect l="12128" t="22543" b="18551"/>
          <a:stretch>
            <a:fillRect/>
          </a:stretch>
        </p:blipFill>
        <p:spPr>
          <a:xfrm>
            <a:off x="5986064" y="0"/>
            <a:ext cx="12301936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27209" y="978089"/>
            <a:ext cx="4433581" cy="33251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3291093" y="1432971"/>
            <a:ext cx="4205315" cy="31435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36873" y="6221105"/>
            <a:ext cx="4257920" cy="15115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10655" r="10655"/>
          <a:stretch>
            <a:fillRect/>
          </a:stretch>
        </p:blipFill>
        <p:spPr>
          <a:xfrm rot="5400000">
            <a:off x="7037755" y="5718579"/>
            <a:ext cx="4212491" cy="30623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951489" y="5753049"/>
            <a:ext cx="4014050" cy="29933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0172" y="3004760"/>
            <a:ext cx="4407581" cy="330568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58368" y="597393"/>
            <a:ext cx="5819835" cy="214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7499" spc="149" dirty="0">
                <a:solidFill>
                  <a:srgbClr val="D18C03"/>
                </a:solidFill>
                <a:latin typeface="Special Elite Bold"/>
              </a:rPr>
              <a:t>Por que a Bahia?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A06F1D68-FAAE-4864-BC85-E12D070B113C}"/>
              </a:ext>
            </a:extLst>
          </p:cNvPr>
          <p:cNvSpPr txBox="1"/>
          <p:nvPr/>
        </p:nvSpPr>
        <p:spPr>
          <a:xfrm>
            <a:off x="438332" y="6300166"/>
            <a:ext cx="5819835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350" dirty="0">
                <a:solidFill>
                  <a:srgbClr val="FFF1BD"/>
                </a:solidFill>
                <a:latin typeface="Special Elite Bold"/>
              </a:rPr>
              <a:t>Alegria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BF533191-9BAC-48BA-9D9D-20E58F7E89B2}"/>
              </a:ext>
            </a:extLst>
          </p:cNvPr>
          <p:cNvSpPr txBox="1"/>
          <p:nvPr/>
        </p:nvSpPr>
        <p:spPr>
          <a:xfrm>
            <a:off x="470538" y="7468087"/>
            <a:ext cx="5819835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350" dirty="0" err="1">
                <a:solidFill>
                  <a:srgbClr val="FFF1BD"/>
                </a:solidFill>
                <a:latin typeface="Special Elite Bold"/>
              </a:rPr>
              <a:t>Energia</a:t>
            </a:r>
            <a:endParaRPr lang="en-US" sz="3500" spc="350" dirty="0">
              <a:solidFill>
                <a:srgbClr val="FFF1BD"/>
              </a:solidFill>
              <a:latin typeface="Special Elite Bold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F9516711-46E3-4577-9BDA-C81B640A1280}"/>
              </a:ext>
            </a:extLst>
          </p:cNvPr>
          <p:cNvSpPr txBox="1"/>
          <p:nvPr/>
        </p:nvSpPr>
        <p:spPr>
          <a:xfrm>
            <a:off x="462296" y="4147859"/>
            <a:ext cx="5819835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350" dirty="0" err="1">
                <a:solidFill>
                  <a:srgbClr val="FFF1BD"/>
                </a:solidFill>
                <a:latin typeface="Special Elite Bold"/>
              </a:rPr>
              <a:t>Família</a:t>
            </a:r>
            <a:endParaRPr lang="en-US" sz="3500" spc="350" dirty="0">
              <a:solidFill>
                <a:srgbClr val="FFF1BD"/>
              </a:solidFill>
              <a:latin typeface="Special Elite Bold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C0124E1B-0F26-4CC6-AEC9-B8D2BC250BBF}"/>
              </a:ext>
            </a:extLst>
          </p:cNvPr>
          <p:cNvSpPr txBox="1"/>
          <p:nvPr/>
        </p:nvSpPr>
        <p:spPr>
          <a:xfrm>
            <a:off x="462296" y="5280154"/>
            <a:ext cx="5819835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350" dirty="0" err="1">
                <a:solidFill>
                  <a:srgbClr val="FFF1BD"/>
                </a:solidFill>
                <a:latin typeface="Special Elite Bold"/>
              </a:rPr>
              <a:t>Momentos</a:t>
            </a:r>
            <a:endParaRPr lang="en-US" sz="3500" spc="350" dirty="0">
              <a:solidFill>
                <a:srgbClr val="FFF1BD"/>
              </a:solidFill>
              <a:latin typeface="Special Elit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9" y="1306115"/>
            <a:ext cx="6262686" cy="28808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-80846" y="0"/>
            <a:ext cx="2219092" cy="5043392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-40423" y="4244101"/>
            <a:ext cx="18368846" cy="6042899"/>
          </a:xfrm>
          <a:prstGeom prst="rect">
            <a:avLst/>
          </a:prstGeom>
          <a:solidFill>
            <a:srgbClr val="193248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67243" y="855032"/>
            <a:ext cx="3982106" cy="37830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6449" y="1593619"/>
            <a:ext cx="9042851" cy="98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999" spc="119" dirty="0" err="1">
                <a:solidFill>
                  <a:srgbClr val="D18C03"/>
                </a:solidFill>
                <a:latin typeface="Special Elite Bold"/>
              </a:rPr>
              <a:t>Estatísticas</a:t>
            </a:r>
            <a:endParaRPr lang="en-US" sz="5999" spc="119" dirty="0">
              <a:solidFill>
                <a:srgbClr val="D18C03"/>
              </a:solidFill>
              <a:latin typeface="Special Elite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1614291" y="5751284"/>
            <a:ext cx="5475326" cy="3028532"/>
            <a:chOff x="0" y="0"/>
            <a:chExt cx="7300434" cy="4038043"/>
          </a:xfrm>
        </p:grpSpPr>
        <p:sp>
          <p:nvSpPr>
            <p:cNvPr id="8" name="TextBox 8"/>
            <p:cNvSpPr txBox="1"/>
            <p:nvPr/>
          </p:nvSpPr>
          <p:spPr>
            <a:xfrm>
              <a:off x="0" y="3468596"/>
              <a:ext cx="7300434" cy="569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50"/>
                </a:lnSpc>
              </a:pPr>
              <a:r>
                <a:rPr lang="en-US" sz="2500" spc="25">
                  <a:solidFill>
                    <a:srgbClr val="D18C03"/>
                  </a:solidFill>
                  <a:latin typeface="Roboto"/>
                </a:rPr>
                <a:t>Kayak.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7300434" cy="3243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350" dirty="0">
                  <a:solidFill>
                    <a:srgbClr val="F6E9E1"/>
                  </a:solidFill>
                  <a:latin typeface="Special Elite Bold"/>
                </a:rPr>
                <a:t>PARA 37% DOS BRASILEIROS VIAJAR É O MELHOR INVESTIMENTO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783974" y="7969100"/>
            <a:ext cx="5475326" cy="60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00"/>
              </a:lnSpc>
              <a:spcBef>
                <a:spcPct val="0"/>
              </a:spcBef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2672849" y="5751284"/>
            <a:ext cx="6154058" cy="3028532"/>
            <a:chOff x="0" y="0"/>
            <a:chExt cx="8205411" cy="403804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468596"/>
              <a:ext cx="8205411" cy="569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50"/>
                </a:lnSpc>
              </a:pPr>
              <a:r>
                <a:rPr lang="en-US" sz="2500" spc="25">
                  <a:solidFill>
                    <a:srgbClr val="D18C03"/>
                  </a:solidFill>
                  <a:latin typeface="Roboto"/>
                </a:rPr>
                <a:t>Booking.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205411" cy="3243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350" dirty="0">
                  <a:solidFill>
                    <a:srgbClr val="F6E9E1"/>
                  </a:solidFill>
                  <a:latin typeface="Special Elite Bold"/>
                </a:rPr>
                <a:t>70% DAS PESSOAS DIZ QUE VIAJAR É O SEGREDO DA FELICIDADE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45670" y="166047"/>
            <a:ext cx="5614714" cy="5333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956" b="956"/>
          <a:stretch>
            <a:fillRect/>
          </a:stretch>
        </p:blipFill>
        <p:spPr>
          <a:xfrm rot="5400000">
            <a:off x="9003669" y="-1531817"/>
            <a:ext cx="2963007" cy="66052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90069" y="599718"/>
            <a:ext cx="5091793" cy="23422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20547" y="2093407"/>
            <a:ext cx="7074065" cy="25466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811139" y="2535676"/>
            <a:ext cx="4167118" cy="21043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329804" y="1653668"/>
            <a:ext cx="9129790" cy="1713071"/>
            <a:chOff x="0" y="0"/>
            <a:chExt cx="12173053" cy="2284095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2173053" cy="2284095"/>
            </a:xfrm>
            <a:prstGeom prst="rect">
              <a:avLst/>
            </a:prstGeom>
            <a:solidFill>
              <a:srgbClr val="213B3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33682" y="593639"/>
              <a:ext cx="11305689" cy="1246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68"/>
                </a:lnSpc>
              </a:pPr>
              <a:r>
                <a:rPr lang="en-US" sz="6400" spc="128">
                  <a:solidFill>
                    <a:srgbClr val="D18C03"/>
                  </a:solidFill>
                  <a:latin typeface="Special Elite Bold"/>
                </a:rPr>
                <a:t>Valores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82526" y="8082931"/>
            <a:ext cx="4819277" cy="1670669"/>
            <a:chOff x="0" y="0"/>
            <a:chExt cx="6425703" cy="222755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6425703" cy="735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27713"/>
              <a:ext cx="6425703" cy="1299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5600" spc="56">
                  <a:solidFill>
                    <a:srgbClr val="193248"/>
                  </a:solidFill>
                  <a:latin typeface="Eczar SemiBold"/>
                </a:rPr>
                <a:t>Conhecimento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88956" y="7492381"/>
            <a:ext cx="4070344" cy="2573626"/>
            <a:chOff x="-167104" y="-76200"/>
            <a:chExt cx="5427125" cy="343150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5260021" cy="735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67104" y="633056"/>
              <a:ext cx="5260021" cy="2722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5600" spc="56" dirty="0" err="1">
                  <a:solidFill>
                    <a:srgbClr val="193248"/>
                  </a:solidFill>
                  <a:latin typeface="Eczar SemiBold"/>
                </a:rPr>
                <a:t>Espalhar</a:t>
              </a:r>
              <a:r>
                <a:rPr lang="en-US" sz="5600" spc="56" dirty="0">
                  <a:solidFill>
                    <a:srgbClr val="193248"/>
                  </a:solidFill>
                  <a:latin typeface="Eczar SemiBold"/>
                </a:rPr>
                <a:t> </a:t>
              </a:r>
              <a:r>
                <a:rPr lang="en-US" sz="5600" spc="56" dirty="0" err="1">
                  <a:solidFill>
                    <a:srgbClr val="193248"/>
                  </a:solidFill>
                  <a:latin typeface="Eczar SemiBold"/>
                </a:rPr>
                <a:t>coisas</a:t>
              </a:r>
              <a:r>
                <a:rPr lang="en-US" sz="5600" spc="56" dirty="0">
                  <a:solidFill>
                    <a:srgbClr val="193248"/>
                  </a:solidFill>
                  <a:latin typeface="Eczar SemiBold"/>
                </a:rPr>
                <a:t> boas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787820" y="5601389"/>
            <a:ext cx="2444131" cy="244413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894698" y="5863667"/>
            <a:ext cx="1609847" cy="235014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49152" y="5601389"/>
            <a:ext cx="2626753" cy="2626753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790021" y="8082931"/>
            <a:ext cx="3945016" cy="1670669"/>
            <a:chOff x="0" y="0"/>
            <a:chExt cx="5260021" cy="222755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76200"/>
              <a:ext cx="5260021" cy="735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27713"/>
              <a:ext cx="5260021" cy="1299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5600" spc="56" dirty="0">
                  <a:solidFill>
                    <a:srgbClr val="193248"/>
                  </a:solidFill>
                  <a:latin typeface="Eczar SemiBold Bold"/>
                </a:rPr>
                <a:t>Liberdade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66880" y="4989825"/>
            <a:ext cx="4225439" cy="40141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857" r="2857"/>
          <a:stretch>
            <a:fillRect/>
          </a:stretch>
        </p:blipFill>
        <p:spPr>
          <a:xfrm>
            <a:off x="0" y="531136"/>
            <a:ext cx="18288000" cy="89173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86200" y="124041"/>
            <a:ext cx="3609566" cy="34290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022821">
            <a:off x="-702401" y="6547304"/>
            <a:ext cx="5284434" cy="33291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822694">
            <a:off x="906059" y="1476227"/>
            <a:ext cx="7271020" cy="73444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43350" y="4139223"/>
            <a:ext cx="4596437" cy="195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120" dirty="0" err="1">
                <a:solidFill>
                  <a:srgbClr val="D18C03"/>
                </a:solidFill>
                <a:latin typeface="Special Elite Bold"/>
              </a:rPr>
              <a:t>Desafios</a:t>
            </a:r>
            <a:r>
              <a:rPr lang="en-US" sz="6000" spc="120" dirty="0">
                <a:solidFill>
                  <a:srgbClr val="D18C03"/>
                </a:solidFill>
                <a:latin typeface="Special Elite Bold"/>
              </a:rPr>
              <a:t> e </a:t>
            </a:r>
            <a:r>
              <a:rPr lang="en-US" sz="6000" spc="120" dirty="0" err="1">
                <a:solidFill>
                  <a:srgbClr val="D18C03"/>
                </a:solidFill>
                <a:latin typeface="Special Elite Bold"/>
              </a:rPr>
              <a:t>Superações</a:t>
            </a:r>
            <a:endParaRPr lang="en-US" sz="6000" spc="120" dirty="0">
              <a:solidFill>
                <a:srgbClr val="D18C03"/>
              </a:solidFill>
              <a:latin typeface="Special Elite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144000" y="1713294"/>
            <a:ext cx="3349895" cy="2524109"/>
            <a:chOff x="0" y="0"/>
            <a:chExt cx="4466527" cy="3365478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4466527" cy="792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360">
                  <a:solidFill>
                    <a:srgbClr val="FFF1BD"/>
                  </a:solidFill>
                  <a:latin typeface="Special Elite Bold"/>
                </a:rPr>
                <a:t>BACK-END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5338"/>
              <a:ext cx="4466527" cy="2390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32" dirty="0" err="1">
                  <a:solidFill>
                    <a:srgbClr val="D18C03"/>
                  </a:solidFill>
                  <a:latin typeface="Roboto"/>
                </a:rPr>
                <a:t>Aprendizado</a:t>
              </a:r>
              <a:r>
                <a:rPr lang="en-US" sz="3200" spc="32" dirty="0">
                  <a:solidFill>
                    <a:srgbClr val="D18C03"/>
                  </a:solidFill>
                  <a:latin typeface="Roboto"/>
                </a:rPr>
                <a:t> e </a:t>
              </a:r>
              <a:r>
                <a:rPr lang="en-US" sz="3200" spc="32" dirty="0" err="1">
                  <a:solidFill>
                    <a:srgbClr val="D18C03"/>
                  </a:solidFill>
                  <a:latin typeface="Roboto"/>
                </a:rPr>
                <a:t>exploração</a:t>
              </a:r>
              <a:r>
                <a:rPr lang="en-US" sz="3200" spc="32" dirty="0">
                  <a:solidFill>
                    <a:srgbClr val="D18C03"/>
                  </a:solidFill>
                  <a:latin typeface="Roboto"/>
                </a:rPr>
                <a:t> do </a:t>
              </a:r>
              <a:r>
                <a:rPr lang="en-US" sz="3200" spc="32" dirty="0" err="1">
                  <a:solidFill>
                    <a:srgbClr val="D18C03"/>
                  </a:solidFill>
                  <a:latin typeface="Roboto"/>
                </a:rPr>
                <a:t>tema</a:t>
              </a:r>
              <a:endParaRPr lang="en-US" sz="3200" spc="32" dirty="0">
                <a:solidFill>
                  <a:srgbClr val="D18C03"/>
                </a:solidFill>
                <a:latin typeface="Roboto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96090" y="1713294"/>
            <a:ext cx="4757442" cy="3152738"/>
            <a:chOff x="0" y="0"/>
            <a:chExt cx="6343256" cy="420365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6343256" cy="1630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360" dirty="0">
                  <a:solidFill>
                    <a:srgbClr val="FFF1BD"/>
                  </a:solidFill>
                  <a:latin typeface="Special Elite Bold"/>
                </a:rPr>
                <a:t>CONTROLAR A ANSIEDADE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13511"/>
              <a:ext cx="6343256" cy="2390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32" dirty="0" err="1">
                  <a:solidFill>
                    <a:srgbClr val="D18C03"/>
                  </a:solidFill>
                  <a:latin typeface="Roboto"/>
                </a:rPr>
                <a:t>Organização</a:t>
              </a:r>
              <a:r>
                <a:rPr lang="en-US" sz="3200" spc="32" dirty="0">
                  <a:solidFill>
                    <a:srgbClr val="D18C03"/>
                  </a:solidFill>
                  <a:latin typeface="Roboto"/>
                </a:rPr>
                <a:t> e </a:t>
              </a:r>
              <a:r>
                <a:rPr lang="en-US" sz="3200" spc="32" dirty="0" err="1">
                  <a:solidFill>
                    <a:srgbClr val="D18C03"/>
                  </a:solidFill>
                  <a:latin typeface="Roboto"/>
                </a:rPr>
                <a:t>entender</a:t>
              </a:r>
              <a:r>
                <a:rPr lang="en-US" sz="3200" spc="32" dirty="0">
                  <a:solidFill>
                    <a:srgbClr val="D18C03"/>
                  </a:solidFill>
                  <a:latin typeface="Roboto"/>
                </a:rPr>
                <a:t> que </a:t>
              </a:r>
              <a:r>
                <a:rPr lang="en-US" sz="3200" spc="32" dirty="0" err="1">
                  <a:solidFill>
                    <a:srgbClr val="D18C03"/>
                  </a:solidFill>
                  <a:latin typeface="Roboto"/>
                </a:rPr>
                <a:t>tem</a:t>
              </a:r>
              <a:r>
                <a:rPr lang="en-US" sz="3200" spc="32" dirty="0">
                  <a:solidFill>
                    <a:srgbClr val="D18C03"/>
                  </a:solidFill>
                  <a:latin typeface="Roboto"/>
                </a:rPr>
                <a:t> que ser </a:t>
              </a:r>
              <a:r>
                <a:rPr lang="en-US" sz="3200" spc="32" dirty="0" err="1">
                  <a:solidFill>
                    <a:srgbClr val="D18C03"/>
                  </a:solidFill>
                  <a:latin typeface="Roboto"/>
                </a:rPr>
                <a:t>feita</a:t>
              </a:r>
              <a:r>
                <a:rPr lang="en-US" sz="3200" spc="32" dirty="0">
                  <a:solidFill>
                    <a:srgbClr val="D18C03"/>
                  </a:solidFill>
                  <a:latin typeface="Roboto"/>
                </a:rPr>
                <a:t> </a:t>
              </a:r>
              <a:r>
                <a:rPr lang="en-US" sz="3200" spc="32" dirty="0" err="1">
                  <a:solidFill>
                    <a:srgbClr val="D18C03"/>
                  </a:solidFill>
                  <a:latin typeface="Roboto"/>
                </a:rPr>
                <a:t>uma</a:t>
              </a:r>
              <a:r>
                <a:rPr lang="en-US" sz="3200" spc="32" dirty="0">
                  <a:solidFill>
                    <a:srgbClr val="D18C03"/>
                  </a:solidFill>
                  <a:latin typeface="Roboto"/>
                </a:rPr>
                <a:t> </a:t>
              </a:r>
              <a:r>
                <a:rPr lang="en-US" sz="3200" spc="32" dirty="0" err="1">
                  <a:solidFill>
                    <a:srgbClr val="D18C03"/>
                  </a:solidFill>
                  <a:latin typeface="Roboto"/>
                </a:rPr>
                <a:t>coisa</a:t>
              </a:r>
              <a:r>
                <a:rPr lang="en-US" sz="3200" spc="32" dirty="0">
                  <a:solidFill>
                    <a:srgbClr val="D18C03"/>
                  </a:solidFill>
                  <a:latin typeface="Roboto"/>
                </a:rPr>
                <a:t> de </a:t>
              </a:r>
              <a:r>
                <a:rPr lang="en-US" sz="3200" spc="32" dirty="0" err="1">
                  <a:solidFill>
                    <a:srgbClr val="D18C03"/>
                  </a:solidFill>
                  <a:latin typeface="Roboto"/>
                </a:rPr>
                <a:t>cada</a:t>
              </a:r>
              <a:r>
                <a:rPr lang="en-US" sz="3200" spc="32" dirty="0">
                  <a:solidFill>
                    <a:srgbClr val="D18C03"/>
                  </a:solidFill>
                  <a:latin typeface="Roboto"/>
                </a:rPr>
                <a:t> </a:t>
              </a:r>
              <a:r>
                <a:rPr lang="en-US" sz="3200" spc="32" dirty="0" err="1">
                  <a:solidFill>
                    <a:srgbClr val="D18C03"/>
                  </a:solidFill>
                  <a:latin typeface="Roboto"/>
                </a:rPr>
                <a:t>vez</a:t>
              </a:r>
              <a:endParaRPr lang="en-US" sz="3200" spc="32" dirty="0">
                <a:solidFill>
                  <a:srgbClr val="D18C03"/>
                </a:solidFill>
                <a:latin typeface="Roboto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01282" y="5663496"/>
            <a:ext cx="4385226" cy="3152738"/>
            <a:chOff x="0" y="0"/>
            <a:chExt cx="5846969" cy="420365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5846969" cy="1630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360" dirty="0">
                  <a:solidFill>
                    <a:srgbClr val="FFF1BD"/>
                  </a:solidFill>
                  <a:latin typeface="Special Elite Bold"/>
                </a:rPr>
                <a:t>PARTE TÉCNICA EM GERAL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13511"/>
              <a:ext cx="5846969" cy="2390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32">
                  <a:solidFill>
                    <a:srgbClr val="D18C03"/>
                  </a:solidFill>
                  <a:latin typeface="Roboto"/>
                </a:rPr>
                <a:t>Foi uma superação para mim programar um site do 0.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5621894" y="1283106"/>
            <a:ext cx="3819105" cy="137487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06287" y="1594656"/>
            <a:ext cx="4478871" cy="15899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25192" b="25192"/>
          <a:stretch>
            <a:fillRect/>
          </a:stretch>
        </p:blipFill>
        <p:spPr>
          <a:xfrm>
            <a:off x="5252270" y="2355137"/>
            <a:ext cx="2931300" cy="29977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1158060"/>
            <a:ext cx="2318474" cy="14606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3000"/>
          </a:blip>
          <a:srcRect/>
          <a:stretch>
            <a:fillRect/>
          </a:stretch>
        </p:blipFill>
        <p:spPr>
          <a:xfrm>
            <a:off x="78249" y="6337368"/>
            <a:ext cx="4261046" cy="4047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9610" y="2355137"/>
            <a:ext cx="2997728" cy="29977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t="425" b="425"/>
          <a:stretch>
            <a:fillRect/>
          </a:stretch>
        </p:blipFill>
        <p:spPr>
          <a:xfrm>
            <a:off x="1099707" y="6136874"/>
            <a:ext cx="2502121" cy="33077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t="4004" b="4004"/>
          <a:stretch>
            <a:fillRect/>
          </a:stretch>
        </p:blipFill>
        <p:spPr>
          <a:xfrm>
            <a:off x="5141805" y="6141644"/>
            <a:ext cx="2728964" cy="33813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 t="5364" b="5364"/>
          <a:stretch>
            <a:fillRect/>
          </a:stretch>
        </p:blipFill>
        <p:spPr>
          <a:xfrm>
            <a:off x="9534313" y="5873096"/>
            <a:ext cx="3103693" cy="369423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 l="12717" r="12010" b="23550"/>
          <a:stretch>
            <a:fillRect/>
          </a:stretch>
        </p:blipFill>
        <p:spPr>
          <a:xfrm>
            <a:off x="9117506" y="2355137"/>
            <a:ext cx="3660554" cy="2788363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4096691" y="570613"/>
            <a:ext cx="8173757" cy="2048086"/>
            <a:chOff x="0" y="0"/>
            <a:chExt cx="10898343" cy="273078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10898343" cy="1462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7499" spc="149">
                  <a:solidFill>
                    <a:srgbClr val="213B3B"/>
                  </a:solidFill>
                  <a:latin typeface="Special Elite Bold"/>
                </a:rPr>
                <a:t>Agradecimentos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024052"/>
              <a:ext cx="10898343" cy="706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879601" y="2256702"/>
            <a:ext cx="2730131" cy="298523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879602" y="6337367"/>
            <a:ext cx="3478788" cy="329430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651878" y="213871"/>
            <a:ext cx="1888380" cy="188838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447813" y="5286190"/>
            <a:ext cx="124018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617A"/>
                </a:solidFill>
                <a:latin typeface="Eczar SemiBold"/>
              </a:rPr>
              <a:t> Carol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71088" y="5286190"/>
            <a:ext cx="100741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617A"/>
                </a:solidFill>
                <a:latin typeface="Eczar SemiBold"/>
              </a:rPr>
              <a:t> Igor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71780" y="9550399"/>
            <a:ext cx="250790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617A"/>
                </a:solidFill>
                <a:latin typeface="Eczar SemiBold"/>
              </a:rPr>
              <a:t> Matheus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18492" y="8781193"/>
            <a:ext cx="155227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617A"/>
                </a:solidFill>
                <a:latin typeface="Eczar SemiBold"/>
              </a:rPr>
              <a:t> Lucas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2743" y="8715299"/>
            <a:ext cx="118690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617A"/>
                </a:solidFill>
                <a:latin typeface="Eczar SemiBold"/>
              </a:rPr>
              <a:t> João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64154" y="5171673"/>
            <a:ext cx="225236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617A"/>
                </a:solidFill>
                <a:latin typeface="Eczar SemiBold"/>
              </a:rPr>
              <a:t> Meus </a:t>
            </a:r>
            <a:r>
              <a:rPr lang="en-US" sz="3600" dirty="0" err="1">
                <a:solidFill>
                  <a:srgbClr val="00617A"/>
                </a:solidFill>
                <a:latin typeface="Eczar SemiBold"/>
              </a:rPr>
              <a:t>pais</a:t>
            </a:r>
            <a:endParaRPr lang="en-US" sz="3600" dirty="0">
              <a:solidFill>
                <a:srgbClr val="00617A"/>
              </a:solidFill>
              <a:latin typeface="Eczar Semi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684135" y="5076825"/>
            <a:ext cx="253454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617A"/>
                </a:solidFill>
                <a:latin typeface="Eczar SemiBold"/>
              </a:rPr>
              <a:t> Professores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3544" y="886"/>
            <a:ext cx="3217158" cy="305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994030">
            <a:off x="15493361" y="524348"/>
            <a:ext cx="3071578" cy="155114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74616" y="3045115"/>
            <a:ext cx="10938768" cy="3331844"/>
            <a:chOff x="0" y="0"/>
            <a:chExt cx="14585024" cy="4442458"/>
          </a:xfrm>
        </p:grpSpPr>
        <p:sp>
          <p:nvSpPr>
            <p:cNvPr id="5" name="AutoShape 5"/>
            <p:cNvSpPr/>
            <p:nvPr/>
          </p:nvSpPr>
          <p:spPr>
            <a:xfrm>
              <a:off x="2555566" y="2953801"/>
              <a:ext cx="9473892" cy="1488657"/>
            </a:xfrm>
            <a:prstGeom prst="rect">
              <a:avLst/>
            </a:prstGeom>
            <a:solidFill>
              <a:srgbClr val="213B3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14585024" cy="2040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0"/>
                </a:lnSpc>
              </a:pPr>
              <a:r>
                <a:rPr lang="en-US" sz="9600" spc="192">
                  <a:solidFill>
                    <a:srgbClr val="193248"/>
                  </a:solidFill>
                  <a:latin typeface="Special Elite Bold"/>
                </a:rPr>
                <a:t>Obrigada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58877" y="7293935"/>
            <a:ext cx="3137733" cy="29808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994030">
            <a:off x="-333638" y="7689719"/>
            <a:ext cx="3529047" cy="178216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36895" y="5143500"/>
            <a:ext cx="5414211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124</Words>
  <Application>Microsoft Office PowerPoint</Application>
  <PresentationFormat>Personalizar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Eczar SemiBold Bold</vt:lpstr>
      <vt:lpstr>Special Elite Bold</vt:lpstr>
      <vt:lpstr>Roboto Bold</vt:lpstr>
      <vt:lpstr>Roboto</vt:lpstr>
      <vt:lpstr>Arial</vt:lpstr>
      <vt:lpstr>Calibri</vt:lpstr>
      <vt:lpstr>Eczar SemiBold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Peach and Orange Product Presentation</dc:title>
  <cp:lastModifiedBy>Vitória Souza</cp:lastModifiedBy>
  <cp:revision>13</cp:revision>
  <dcterms:created xsi:type="dcterms:W3CDTF">2006-08-16T00:00:00Z</dcterms:created>
  <dcterms:modified xsi:type="dcterms:W3CDTF">2020-12-02T20:24:00Z</dcterms:modified>
  <dc:identifier>DAEPCRFHmX8</dc:identifier>
</cp:coreProperties>
</file>